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8" r:id="rId2"/>
    <p:sldId id="257" r:id="rId3"/>
    <p:sldId id="310" r:id="rId4"/>
    <p:sldId id="314" r:id="rId5"/>
    <p:sldId id="302" r:id="rId6"/>
    <p:sldId id="315" r:id="rId7"/>
    <p:sldId id="316" r:id="rId8"/>
    <p:sldId id="318" r:id="rId9"/>
    <p:sldId id="317" r:id="rId10"/>
    <p:sldId id="319" r:id="rId11"/>
    <p:sldId id="320" r:id="rId12"/>
    <p:sldId id="259" r:id="rId13"/>
  </p:sldIdLst>
  <p:sldSz cx="12192000" cy="6858000"/>
  <p:notesSz cx="6858000" cy="9144000"/>
  <p:embeddedFontLst>
    <p:embeddedFont>
      <p:font typeface="a스피드" panose="02020600000000000000" pitchFamily="18" charset="-127"/>
      <p:regular r:id="rId14"/>
    </p:embeddedFont>
    <p:embeddedFont>
      <p:font typeface="a옛날사진관2" panose="02020600000000000000" pitchFamily="18" charset="-127"/>
      <p:regular r:id="rId15"/>
    </p:embeddedFont>
    <p:embeddedFont>
      <p:font typeface="a옛날사진관3" panose="02020600000000000000" pitchFamily="18" charset="-127"/>
      <p:regular r:id="rId16"/>
    </p:embeddedFont>
    <p:embeddedFont>
      <p:font typeface="a옛날사진관4" panose="02020600000000000000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 ChangMin" initials="JC" lastIdx="1" clrIdx="0">
    <p:extLst>
      <p:ext uri="{19B8F6BF-5375-455C-9EA6-DF929625EA0E}">
        <p15:presenceInfo xmlns:p15="http://schemas.microsoft.com/office/powerpoint/2012/main" userId="2deea500783ae2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FF1"/>
    <a:srgbClr val="6A857B"/>
    <a:srgbClr val="ABD6C7"/>
    <a:srgbClr val="E74C3C"/>
    <a:srgbClr val="73BAA1"/>
    <a:srgbClr val="FF2600"/>
    <a:srgbClr val="41FFC9"/>
    <a:srgbClr val="000000"/>
    <a:srgbClr val="C9C9C9"/>
    <a:srgbClr val="99D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1" autoAdjust="0"/>
    <p:restoredTop sz="94637"/>
  </p:normalViewPr>
  <p:slideViewPr>
    <p:cSldViewPr snapToGrid="0" snapToObjects="1">
      <p:cViewPr varScale="1">
        <p:scale>
          <a:sx n="94" d="100"/>
          <a:sy n="94" d="100"/>
        </p:scale>
        <p:origin x="1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B6E-95F8-9846-AC9E-2B64A5A15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CD086C-85CB-4344-A11A-D5D32D6AD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2A4A8-F698-6E43-847D-209A46BD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50E0D-50D9-D64E-80D0-477BE642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B047E-B77B-F143-8C93-BE708928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765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2A960-3BAA-B441-8FD1-35E871C3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15462B-1566-254B-B8FB-3C8A6B52F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21E88-DFEA-1441-9AF6-E71A7935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61315-B00B-4B4B-A1CB-A04518FF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20C41-DD3A-4C4A-B472-CFA307A6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63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1F457-5962-6F4D-9C47-6DEE4FA66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1E23D-5571-3945-B423-074BECC8E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88A5E-4926-D044-8BE7-85AB6DFD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ECD27-F2BC-9E4E-AB49-35E17147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97A25-2DA0-CB49-90F7-02959E27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60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2188-854D-774C-9B3E-F1B903B5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AA69B-27B1-1B4E-B62B-49A2DFC7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D71D9-89E5-A54D-8780-4E90AC66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A5FFD-C62E-2249-91B8-D696F17A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8D86A-83F0-5046-8CF1-4B2AA791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189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791A-9561-EA45-B883-F9F70085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C56D7-5788-4347-B607-D0C42C424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85715-6865-DD42-8360-CEFACA09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67033-0D77-2D4E-9F70-022EB6FF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BCA87-A0C2-3745-92AA-096CE5A8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92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A1AD0-E113-A04B-B17C-D49CD758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E3249-1C67-D347-A1D3-57C2B949A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1B260-0E6B-5241-8198-5B86CB50D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61913-2C17-324F-BCB0-5B2A9BB3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53EB08-99BE-864D-8BE4-32559B62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12CB5-2E39-764A-99CD-5C6EFEA7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00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8EC59-9480-7447-8809-862A1E80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F7B9B-21EA-6442-8B6F-46AA92BD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04DD15-2BA2-9F4E-B387-A3BFD9362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174303-9FC3-9640-B4FE-2674C5AB4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EA45D6-1F32-264D-ACC4-6DC32C8B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11F2CF-F165-2A4B-A489-0163F937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CE3E4-C097-C64B-AF71-7008DEE9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520C2-1A21-264A-AB51-29F76B04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41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B9F63-CF68-084B-9E0E-D73E846E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4D6451-D227-2643-AEDC-0A09F99C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FB8C7A-FC1C-9A44-815C-0E467268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50BD00-2858-BE47-9FB1-3065FC0E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507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2B00B4-97EA-9A41-84D1-25293FB2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321A79-C46F-2E45-B8CB-706A276D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1CAAC4-0003-E446-93DA-ECDC8FC9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9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8C73B-6A61-2246-B325-AA9235F1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E7D40-A7B0-DE43-9FA1-F0FD87360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B471C1-D93A-B343-846F-87F6A340E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9E91ED-D84D-FE43-A087-21359DAE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3EBD5-928C-1847-BAAA-D9FB590E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6F353-6BA9-1046-8618-A52A3DFD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207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43FE1-5EE5-7C41-92A7-567FD0C3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64144D-DB72-D643-B434-B270DBDC5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B52324-9D26-A64B-B0B4-8109BE68F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9E042A-E452-A048-B29A-1CBF7A1D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B928B-57BA-9C4D-B149-1D478C40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C0CA8-D58F-CA49-8CCB-F8FBA3CB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31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AA1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3D3A6C-8BD1-1445-BD1E-75669E3A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4B061F-73E9-7942-8853-F6148B75B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720B2-FB87-1044-850B-812CA1EBF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B803D-B72B-6D46-9457-694D75DB827A}" type="datetimeFigureOut">
              <a:rPr kumimoji="1" lang="ko-KR" altLang="en-US" smtClean="0"/>
              <a:t>2019-10-15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2B98C-CE83-8546-9347-6EDD8975A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3F141-ED30-5B47-8AB7-2606BF8FF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14176-5314-CD49-8FDE-052B445448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99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ìëì°¨, ê³ ì ì ì¸, ëë¡, ì¬í, ëë¬´, ì°¨ë, í­ì¤ë°ê², í­ì¤ë°ê² ë¹í, Oldtimer, ë²½ì§">
            <a:extLst>
              <a:ext uri="{FF2B5EF4-FFF2-40B4-BE49-F238E27FC236}">
                <a16:creationId xmlns:a16="http://schemas.microsoft.com/office/drawing/2014/main" id="{C6A8F8C7-1A02-40C4-93BD-6E10B13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26C94-EB52-4F22-A709-33751D079694}"/>
              </a:ext>
            </a:extLst>
          </p:cNvPr>
          <p:cNvSpPr/>
          <p:nvPr/>
        </p:nvSpPr>
        <p:spPr>
          <a:xfrm>
            <a:off x="0" y="-24181"/>
            <a:ext cx="12192000" cy="690636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285" y="2875002"/>
            <a:ext cx="6781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73BAA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&lt;</a:t>
            </a:r>
            <a:r>
              <a:rPr lang="ko-KR" altLang="en-US" sz="6600" dirty="0">
                <a:solidFill>
                  <a:srgbClr val="73BAA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오늘도 달린다</a:t>
            </a:r>
            <a:r>
              <a:rPr lang="en-US" altLang="ko-KR" sz="6600" dirty="0">
                <a:solidFill>
                  <a:srgbClr val="73BAA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&gt;</a:t>
            </a:r>
            <a:endParaRPr lang="ko-KR" altLang="en-US" sz="6600" dirty="0">
              <a:solidFill>
                <a:srgbClr val="73BAA1"/>
              </a:solidFill>
              <a:latin typeface="a스피드" panose="02020600000000000000" pitchFamily="18" charset="-127"/>
              <a:ea typeface="a스피드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CEF6F-CA8E-5E4C-99E8-7808D07FD084}"/>
              </a:ext>
            </a:extLst>
          </p:cNvPr>
          <p:cNvSpPr txBox="1"/>
          <p:nvPr/>
        </p:nvSpPr>
        <p:spPr>
          <a:xfrm>
            <a:off x="2697193" y="2082480"/>
            <a:ext cx="6797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lt"/>
                <a:ea typeface="a옛날사진관2" panose="02020600000000000000" pitchFamily="18" charset="-127"/>
              </a:rPr>
              <a:t>드라이브 코스 공유 어플리케이션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02034-BF64-BC43-84E2-FEBDC8131C54}"/>
              </a:ext>
            </a:extLst>
          </p:cNvPr>
          <p:cNvSpPr txBox="1"/>
          <p:nvPr/>
        </p:nvSpPr>
        <p:spPr>
          <a:xfrm>
            <a:off x="7824147" y="4463287"/>
            <a:ext cx="4078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[8</a:t>
            </a:r>
            <a:r>
              <a:rPr lang="ko-KR" altLang="en-US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</a:t>
            </a:r>
            <a:r>
              <a:rPr lang="en-US" altLang="ko-KR" sz="32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]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20141323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박민수</a:t>
            </a:r>
            <a:endParaRPr lang="en-US" altLang="ko-KR" sz="2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20155839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김재원</a:t>
            </a:r>
            <a:endParaRPr lang="en-US" altLang="ko-KR" sz="28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20152502</a:t>
            </a:r>
            <a:r>
              <a:rPr lang="ko-KR" altLang="en-US" sz="28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정창민</a:t>
            </a:r>
          </a:p>
        </p:txBody>
      </p:sp>
    </p:spTree>
    <p:extLst>
      <p:ext uri="{BB962C8B-B14F-4D97-AF65-F5344CB8AC3E}">
        <p14:creationId xmlns:p14="http://schemas.microsoft.com/office/powerpoint/2010/main" val="258599326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21703"/>
            <a:ext cx="806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메인 </a:t>
            </a:r>
            <a:r>
              <a:rPr lang="en-US" altLang="ko-KR" sz="3600" dirty="0"/>
              <a:t>UI </a:t>
            </a:r>
            <a:r>
              <a:rPr lang="ko-KR" altLang="en-US" sz="3600" dirty="0"/>
              <a:t>및 로그인 기능</a:t>
            </a:r>
          </a:p>
        </p:txBody>
      </p:sp>
      <p:pic>
        <p:nvPicPr>
          <p:cNvPr id="2" name="회원가입구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3120" y="1336709"/>
            <a:ext cx="7985760" cy="49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07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5AF11-408E-4C99-8BF8-64FBCC8AE28B}"/>
              </a:ext>
            </a:extLst>
          </p:cNvPr>
          <p:cNvSpPr txBox="1"/>
          <p:nvPr/>
        </p:nvSpPr>
        <p:spPr>
          <a:xfrm>
            <a:off x="1111046" y="521703"/>
            <a:ext cx="417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팀원 개별 일정</a:t>
            </a: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55039"/>
              </p:ext>
            </p:extLst>
          </p:nvPr>
        </p:nvGraphicFramePr>
        <p:xfrm>
          <a:off x="477770" y="1852322"/>
          <a:ext cx="3623155" cy="2866264"/>
        </p:xfrm>
        <a:graphic>
          <a:graphicData uri="http://schemas.openxmlformats.org/drawingml/2006/table">
            <a:tbl>
              <a:tblPr/>
              <a:tblGrid>
                <a:gridCol w="110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7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8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9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10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제안서 작성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 상담 및 제안서 수정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상세 개발 내용 확립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전체 틀 설계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디자인 아웃라인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디자인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 기능 아웃라인 디자인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 방안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말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경로 추가 기능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보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경로 추가 기능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GPS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예시 데이터 작성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중간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서버 상호 교류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소개 페이지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주변 스팟 마커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버그 검토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08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CE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25980"/>
              </p:ext>
            </p:extLst>
          </p:nvPr>
        </p:nvGraphicFramePr>
        <p:xfrm>
          <a:off x="4284421" y="1847076"/>
          <a:ext cx="3623157" cy="2866290"/>
        </p:xfrm>
        <a:graphic>
          <a:graphicData uri="http://schemas.openxmlformats.org/drawingml/2006/table">
            <a:tbl>
              <a:tblPr/>
              <a:tblGrid>
                <a:gridCol w="1109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7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8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9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10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제안서 작성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 상담 및 제안서 수정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상세 개발 내용 확립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전체 틀 설계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디자인 아웃라인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 아이콘 디자인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 방안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경로 추가 기능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 메인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디자인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말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로그인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보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UI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수정 및 보완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중간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서버 상호 교류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소개 페이지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리뷰 기능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조회수 기능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주변 스팟 마커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분류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버그 검토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4" panose="02020600000000000000" pitchFamily="18" charset="-127"/>
                        <a:ea typeface="a옛날사진관4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4450"/>
              </p:ext>
            </p:extLst>
          </p:nvPr>
        </p:nvGraphicFramePr>
        <p:xfrm>
          <a:off x="8091074" y="1846087"/>
          <a:ext cx="3623152" cy="2866269"/>
        </p:xfrm>
        <a:graphic>
          <a:graphicData uri="http://schemas.openxmlformats.org/drawingml/2006/table">
            <a:tbl>
              <a:tblPr/>
              <a:tblGrid>
                <a:gridCol w="11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5707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7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8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9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10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11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12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13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14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15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16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제안서 작성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멘토 상담 및 제안서 수정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상세 개발 내용 확립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중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프로그램 전체 틀 설계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디자인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 방안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모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경로 추가 기능 연구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서버 틀 설계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기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구축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종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말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서버 구축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보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예시 데이터 작성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사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중간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서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4" panose="02020600000000000000" pitchFamily="18" charset="-127"/>
                          <a:ea typeface="a옛날사진관4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서버 상호 교류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소개 페이지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리뷰 기능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조회수 기능 구현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주변 스팟 마커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코스 분류 기능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버그 검토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최종 데모 준비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9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　</a:t>
                      </a:r>
                    </a:p>
                  </a:txBody>
                  <a:tcPr marL="6204" marR="6204" marT="620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48890" y="5017917"/>
            <a:ext cx="8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김재원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1854" y="5017917"/>
            <a:ext cx="118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정창민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12399" y="5017917"/>
            <a:ext cx="98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박민수</a:t>
            </a:r>
          </a:p>
        </p:txBody>
      </p:sp>
    </p:spTree>
    <p:extLst>
      <p:ext uri="{BB962C8B-B14F-4D97-AF65-F5344CB8AC3E}">
        <p14:creationId xmlns:p14="http://schemas.microsoft.com/office/powerpoint/2010/main" val="167245259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ìëì°¨, í´ëì ìëì°¨, ì², ì¼ì¸ íë, ëë¡, ì¬í, ëë¬´, ì°¨ë, í¬ëì£¼, í­ì¤ë°ê²">
            <a:extLst>
              <a:ext uri="{FF2B5EF4-FFF2-40B4-BE49-F238E27FC236}">
                <a16:creationId xmlns:a16="http://schemas.microsoft.com/office/drawing/2014/main" id="{631EB679-2266-4627-A1CD-71869B99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942" y="-1"/>
            <a:ext cx="12492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31F2E8-696D-4E13-9910-E65E53C75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AA61E-B464-4209-A218-C57ACD06B1B8}"/>
              </a:ext>
            </a:extLst>
          </p:cNvPr>
          <p:cNvSpPr txBox="1"/>
          <p:nvPr/>
        </p:nvSpPr>
        <p:spPr>
          <a:xfrm>
            <a:off x="2697193" y="2013858"/>
            <a:ext cx="6797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감 사 합 </a:t>
            </a:r>
            <a:r>
              <a:rPr lang="ko-KR" altLang="en-US" sz="4000" dirty="0" err="1">
                <a:solidFill>
                  <a:schemeClr val="bg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니</a:t>
            </a:r>
            <a:r>
              <a:rPr lang="ko-KR" altLang="en-US" sz="4000" dirty="0">
                <a:solidFill>
                  <a:schemeClr val="bg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196390964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4B51126-E7B2-45EA-A1E2-CC812BA66A85}"/>
              </a:ext>
            </a:extLst>
          </p:cNvPr>
          <p:cNvSpPr/>
          <p:nvPr/>
        </p:nvSpPr>
        <p:spPr>
          <a:xfrm>
            <a:off x="581906" y="219984"/>
            <a:ext cx="12192000" cy="663801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서울남산 장체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6D2E43-FB14-4401-ADB3-7BBE77CF3537}"/>
              </a:ext>
            </a:extLst>
          </p:cNvPr>
          <p:cNvSpPr/>
          <p:nvPr/>
        </p:nvSpPr>
        <p:spPr>
          <a:xfrm>
            <a:off x="0" y="191826"/>
            <a:ext cx="581906" cy="707886"/>
          </a:xfrm>
          <a:prstGeom prst="rect">
            <a:avLst/>
          </a:prstGeom>
          <a:solidFill>
            <a:srgbClr val="73B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F383D-4CC3-464B-B3C4-0EDD04D50011}"/>
              </a:ext>
            </a:extLst>
          </p:cNvPr>
          <p:cNvSpPr txBox="1"/>
          <p:nvPr/>
        </p:nvSpPr>
        <p:spPr>
          <a:xfrm>
            <a:off x="593480" y="219984"/>
            <a:ext cx="275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bg1"/>
                </a:solidFill>
                <a:latin typeface="a스피드" panose="02020600000000000000" pitchFamily="18" charset="-127"/>
                <a:ea typeface="a스피드" panose="02020600000000000000" pitchFamily="18" charset="-127"/>
              </a:rPr>
              <a:t>목 차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D11E184-122B-4FD9-A97F-B2610934D6E4}"/>
              </a:ext>
            </a:extLst>
          </p:cNvPr>
          <p:cNvSpPr/>
          <p:nvPr/>
        </p:nvSpPr>
        <p:spPr>
          <a:xfrm>
            <a:off x="1412768" y="1593003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D2B0DE-01EE-46F3-803F-5BE8B0E417E6}"/>
              </a:ext>
            </a:extLst>
          </p:cNvPr>
          <p:cNvSpPr/>
          <p:nvPr/>
        </p:nvSpPr>
        <p:spPr>
          <a:xfrm>
            <a:off x="1412768" y="2679418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030314-FF69-4718-8C50-CE3DD0C5869F}"/>
              </a:ext>
            </a:extLst>
          </p:cNvPr>
          <p:cNvSpPr/>
          <p:nvPr/>
        </p:nvSpPr>
        <p:spPr>
          <a:xfrm>
            <a:off x="1412768" y="3765833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BEE9C-8F1C-9D4D-86E2-01CBE37DD608}"/>
              </a:ext>
            </a:extLst>
          </p:cNvPr>
          <p:cNvSpPr txBox="1"/>
          <p:nvPr/>
        </p:nvSpPr>
        <p:spPr>
          <a:xfrm>
            <a:off x="2228952" y="2640101"/>
            <a:ext cx="86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주간 진행 </a:t>
            </a:r>
            <a:r>
              <a:rPr kumimoji="1" lang="en-US" altLang="ko-KR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코스 등록 기능</a:t>
            </a:r>
            <a:endParaRPr kumimoji="1" lang="en-US" altLang="ko-KR" sz="2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F037A-EB4C-EA4B-B0B6-EAACC0A6265E}"/>
              </a:ext>
            </a:extLst>
          </p:cNvPr>
          <p:cNvSpPr txBox="1"/>
          <p:nvPr/>
        </p:nvSpPr>
        <p:spPr>
          <a:xfrm>
            <a:off x="2228952" y="1553153"/>
            <a:ext cx="897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피드백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BEE9C-8F1C-9D4D-86E2-01CBE37DD608}"/>
              </a:ext>
            </a:extLst>
          </p:cNvPr>
          <p:cNvSpPr txBox="1"/>
          <p:nvPr/>
        </p:nvSpPr>
        <p:spPr>
          <a:xfrm>
            <a:off x="2228952" y="3725982"/>
            <a:ext cx="86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주간 진행 </a:t>
            </a:r>
            <a:r>
              <a:rPr kumimoji="1" lang="en-US" altLang="ko-KR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</a:t>
            </a:r>
            <a:r>
              <a:rPr kumimoji="1" lang="en-US" altLang="ko-KR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UI </a:t>
            </a:r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및 로그인 기능</a:t>
            </a:r>
            <a:endParaRPr kumimoji="1" lang="en-US" altLang="ko-KR" sz="2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BEE9C-8F1C-9D4D-86E2-01CBE37DD608}"/>
              </a:ext>
            </a:extLst>
          </p:cNvPr>
          <p:cNvSpPr txBox="1"/>
          <p:nvPr/>
        </p:nvSpPr>
        <p:spPr>
          <a:xfrm>
            <a:off x="2228951" y="4817335"/>
            <a:ext cx="867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 일정</a:t>
            </a:r>
            <a:endParaRPr kumimoji="1" lang="en-US" altLang="ko-KR" sz="24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030314-FF69-4718-8C50-CE3DD0C5869F}"/>
              </a:ext>
            </a:extLst>
          </p:cNvPr>
          <p:cNvSpPr/>
          <p:nvPr/>
        </p:nvSpPr>
        <p:spPr>
          <a:xfrm>
            <a:off x="1412768" y="4852248"/>
            <a:ext cx="381964" cy="381964"/>
          </a:xfrm>
          <a:prstGeom prst="ellipse">
            <a:avLst/>
          </a:prstGeom>
          <a:solidFill>
            <a:schemeClr val="bg1"/>
          </a:solidFill>
          <a:ln w="63500">
            <a:solidFill>
              <a:srgbClr val="73B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905778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5E616-2FA1-E441-AB8C-1D9F0BC3D800}"/>
              </a:ext>
            </a:extLst>
          </p:cNvPr>
          <p:cNvSpPr txBox="1"/>
          <p:nvPr/>
        </p:nvSpPr>
        <p:spPr>
          <a:xfrm>
            <a:off x="1251724" y="521703"/>
            <a:ext cx="414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chemeClr val="bg1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>
                <a:solidFill>
                  <a:srgbClr val="E74C3C"/>
                </a:solidFill>
              </a:rPr>
              <a:t>피드백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69E2-6863-5B4A-9D84-B2587D3480F1}"/>
              </a:ext>
            </a:extLst>
          </p:cNvPr>
          <p:cNvSpPr txBox="1"/>
          <p:nvPr/>
        </p:nvSpPr>
        <p:spPr>
          <a:xfrm>
            <a:off x="2172313" y="2907984"/>
            <a:ext cx="3277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코스 등록을</a:t>
            </a:r>
            <a:endParaRPr kumimoji="1"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kumimoji="1"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자동화</a:t>
            </a:r>
            <a:r>
              <a:rPr kumimoji="1"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하는 방안은</a:t>
            </a:r>
            <a:r>
              <a:rPr kumimoji="1" lang="en-US" altLang="ko-KR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F7925-8BB2-4F0A-A567-4DE05F303099}"/>
              </a:ext>
            </a:extLst>
          </p:cNvPr>
          <p:cNvSpPr txBox="1"/>
          <p:nvPr/>
        </p:nvSpPr>
        <p:spPr>
          <a:xfrm>
            <a:off x="7288213" y="2907983"/>
            <a:ext cx="2731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프로젝트 </a:t>
            </a:r>
            <a:r>
              <a:rPr kumimoji="1"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일정을</a:t>
            </a:r>
            <a:endParaRPr kumimoji="1" lang="en-US" altLang="ko-KR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kumimoji="1"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상세히</a:t>
            </a:r>
            <a:r>
              <a:rPr kumimoji="1" lang="ko-KR" altLang="en-US" sz="28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작성</a:t>
            </a:r>
            <a:endParaRPr kumimoji="1" lang="en-US" altLang="ko-KR" sz="28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026" name="Picture 2" descr="double quotes png에 대한 이미지 검색결과">
            <a:extLst>
              <a:ext uri="{FF2B5EF4-FFF2-40B4-BE49-F238E27FC236}">
                <a16:creationId xmlns:a16="http://schemas.microsoft.com/office/drawing/2014/main" id="{3C88AB6E-B11C-40D0-B4DB-9902FA82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duotone>
              <a:prstClr val="black"/>
              <a:srgbClr val="ABD6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13" y="2241330"/>
            <a:ext cx="534771" cy="5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79745E2-353D-4AAC-8D9E-8503201D37A1}"/>
              </a:ext>
            </a:extLst>
          </p:cNvPr>
          <p:cNvCxnSpPr>
            <a:cxnSpLocks/>
          </p:cNvCxnSpPr>
          <p:nvPr/>
        </p:nvCxnSpPr>
        <p:spPr>
          <a:xfrm>
            <a:off x="2172313" y="2145325"/>
            <a:ext cx="3277972" cy="0"/>
          </a:xfrm>
          <a:prstGeom prst="line">
            <a:avLst/>
          </a:prstGeom>
          <a:ln w="25400">
            <a:solidFill>
              <a:srgbClr val="ABD6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5C6C83D-3864-4F58-ABE9-00CE2FF1EBC3}"/>
              </a:ext>
            </a:extLst>
          </p:cNvPr>
          <p:cNvCxnSpPr>
            <a:cxnSpLocks/>
          </p:cNvCxnSpPr>
          <p:nvPr/>
        </p:nvCxnSpPr>
        <p:spPr>
          <a:xfrm>
            <a:off x="2172312" y="4712676"/>
            <a:ext cx="3277972" cy="0"/>
          </a:xfrm>
          <a:prstGeom prst="line">
            <a:avLst/>
          </a:prstGeom>
          <a:ln w="25400">
            <a:solidFill>
              <a:srgbClr val="ABD6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double quotes png에 대한 이미지 검색결과">
            <a:extLst>
              <a:ext uri="{FF2B5EF4-FFF2-40B4-BE49-F238E27FC236}">
                <a16:creationId xmlns:a16="http://schemas.microsoft.com/office/drawing/2014/main" id="{DAC4A556-AB99-407B-A2DD-6139A6F0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duotone>
              <a:prstClr val="black"/>
              <a:srgbClr val="ABD6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43912" y="3993974"/>
            <a:ext cx="534771" cy="5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ouble quotes png에 대한 이미지 검색결과">
            <a:extLst>
              <a:ext uri="{FF2B5EF4-FFF2-40B4-BE49-F238E27FC236}">
                <a16:creationId xmlns:a16="http://schemas.microsoft.com/office/drawing/2014/main" id="{AEA97AE6-CEB2-4A1E-B8D1-4BAEFADB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duotone>
              <a:prstClr val="black"/>
              <a:srgbClr val="ABD6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66" y="2267283"/>
            <a:ext cx="534771" cy="5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BD0FB2-BF22-41A0-BD79-5E796214C09C}"/>
              </a:ext>
            </a:extLst>
          </p:cNvPr>
          <p:cNvCxnSpPr>
            <a:cxnSpLocks/>
          </p:cNvCxnSpPr>
          <p:nvPr/>
        </p:nvCxnSpPr>
        <p:spPr>
          <a:xfrm>
            <a:off x="7288213" y="2145325"/>
            <a:ext cx="2731476" cy="0"/>
          </a:xfrm>
          <a:prstGeom prst="line">
            <a:avLst/>
          </a:prstGeom>
          <a:ln w="25400">
            <a:solidFill>
              <a:srgbClr val="ABD6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double quotes png에 대한 이미지 검색결과">
            <a:extLst>
              <a:ext uri="{FF2B5EF4-FFF2-40B4-BE49-F238E27FC236}">
                <a16:creationId xmlns:a16="http://schemas.microsoft.com/office/drawing/2014/main" id="{A05D885C-AA9A-4BFD-83D2-13D60118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duotone>
              <a:prstClr val="black"/>
              <a:srgbClr val="ABD6C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86566" y="3993974"/>
            <a:ext cx="534771" cy="53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B22EAD3-E218-49BE-A979-C46708BA4297}"/>
              </a:ext>
            </a:extLst>
          </p:cNvPr>
          <p:cNvCxnSpPr>
            <a:cxnSpLocks/>
          </p:cNvCxnSpPr>
          <p:nvPr/>
        </p:nvCxnSpPr>
        <p:spPr>
          <a:xfrm>
            <a:off x="7288213" y="4712676"/>
            <a:ext cx="2731476" cy="0"/>
          </a:xfrm>
          <a:prstGeom prst="line">
            <a:avLst/>
          </a:prstGeom>
          <a:ln w="25400">
            <a:solidFill>
              <a:srgbClr val="ABD6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2145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64179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273F0-403E-E846-A3A0-9BAD57F53473}"/>
              </a:ext>
            </a:extLst>
          </p:cNvPr>
          <p:cNvSpPr txBox="1"/>
          <p:nvPr/>
        </p:nvSpPr>
        <p:spPr>
          <a:xfrm>
            <a:off x="919185" y="3102241"/>
            <a:ext cx="165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73BAA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Start</a:t>
            </a:r>
            <a:endParaRPr kumimoji="1" lang="ko-KR" altLang="en-US" sz="3200" dirty="0">
              <a:solidFill>
                <a:srgbClr val="73BAA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315B3B0-8D8A-0849-92A8-6510320E332B}"/>
              </a:ext>
            </a:extLst>
          </p:cNvPr>
          <p:cNvCxnSpPr>
            <a:cxnSpLocks/>
          </p:cNvCxnSpPr>
          <p:nvPr/>
        </p:nvCxnSpPr>
        <p:spPr>
          <a:xfrm>
            <a:off x="2178474" y="3426049"/>
            <a:ext cx="752790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0B3267-B0E3-1A47-B4E9-74CB7D9079A1}"/>
              </a:ext>
            </a:extLst>
          </p:cNvPr>
          <p:cNvGrpSpPr/>
          <p:nvPr/>
        </p:nvGrpSpPr>
        <p:grpSpPr>
          <a:xfrm>
            <a:off x="2172759" y="3844498"/>
            <a:ext cx="2131069" cy="330218"/>
            <a:chOff x="2172759" y="3844498"/>
            <a:chExt cx="2131069" cy="33021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48759D8-B1F1-EF4A-B73D-41513D4A6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75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804990-46A2-FD4D-9434-55A75C72BE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360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3659E89-505C-5142-96D9-96EF4E627C87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2502978" y="4009607"/>
              <a:ext cx="1470631" cy="12710"/>
            </a:xfrm>
            <a:prstGeom prst="straightConnector1">
              <a:avLst/>
            </a:prstGeom>
            <a:ln w="666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1692A6-C511-E34D-AF33-F3CA2AE4D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9926" y="3936577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B1253-1C23-C44C-AC50-B868AA22C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86" y="3928933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71724-8B08-564B-B3D6-7B8855B2B80D}"/>
              </a:ext>
            </a:extLst>
          </p:cNvPr>
          <p:cNvSpPr txBox="1"/>
          <p:nvPr/>
        </p:nvSpPr>
        <p:spPr>
          <a:xfrm>
            <a:off x="9756218" y="3090226"/>
            <a:ext cx="165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rgbClr val="73BAA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Arrival</a:t>
            </a:r>
            <a:endParaRPr kumimoji="1" lang="ko-KR" altLang="en-US" sz="3200" dirty="0">
              <a:solidFill>
                <a:srgbClr val="73BAA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ACA358C-8950-4A47-A9ED-BD517AC20180}"/>
              </a:ext>
            </a:extLst>
          </p:cNvPr>
          <p:cNvGrpSpPr/>
          <p:nvPr/>
        </p:nvGrpSpPr>
        <p:grpSpPr>
          <a:xfrm>
            <a:off x="5778083" y="4701057"/>
            <a:ext cx="2131069" cy="330218"/>
            <a:chOff x="2172759" y="3844498"/>
            <a:chExt cx="2131069" cy="33021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52A5612-8926-AB45-8C6C-B50DD5F4C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75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C2E3AE7-32C2-D741-8342-B60A817D0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360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712934B-356F-E545-B0B7-1A41AD2845C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2502978" y="4009607"/>
              <a:ext cx="1470631" cy="12710"/>
            </a:xfrm>
            <a:prstGeom prst="straightConnector1">
              <a:avLst/>
            </a:prstGeom>
            <a:ln w="666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1DF21BE-FF68-6647-AC56-9E6C5B97A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9926" y="3936577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49CE5CA-1D9D-4048-89B8-F10E65B874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86" y="3928933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7C955ED-A851-114F-9918-2CDF2C47211B}"/>
              </a:ext>
            </a:extLst>
          </p:cNvPr>
          <p:cNvGrpSpPr/>
          <p:nvPr/>
        </p:nvGrpSpPr>
        <p:grpSpPr>
          <a:xfrm>
            <a:off x="3977233" y="4271878"/>
            <a:ext cx="2131069" cy="330218"/>
            <a:chOff x="2172759" y="3844498"/>
            <a:chExt cx="2131069" cy="33021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063E82F-382B-E945-ABAB-1ECDA8EE5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75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E4AB62D-EC80-B34C-9FAA-64D6C3BFF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360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1B92501-4185-F642-A46C-308EEB267DDE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2502978" y="4009607"/>
              <a:ext cx="1470631" cy="12710"/>
            </a:xfrm>
            <a:prstGeom prst="straightConnector1">
              <a:avLst/>
            </a:prstGeom>
            <a:ln w="666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CC27648-93E7-AC43-AD0E-64440036CF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9926" y="3936577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63F6401-9479-9846-8416-676F38C41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86" y="3928933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819B441-ABB9-E444-B85A-27037CD203C3}"/>
              </a:ext>
            </a:extLst>
          </p:cNvPr>
          <p:cNvGrpSpPr/>
          <p:nvPr/>
        </p:nvGrpSpPr>
        <p:grpSpPr>
          <a:xfrm>
            <a:off x="7575309" y="5113519"/>
            <a:ext cx="2131069" cy="330218"/>
            <a:chOff x="2172759" y="3844498"/>
            <a:chExt cx="2131069" cy="330218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7732521-9553-B84C-9F76-1D9993B7F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275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2B6D625-594E-A047-A3E8-BDAE64D556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3609" y="3844498"/>
              <a:ext cx="330219" cy="33021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AD5C45D-DA6C-784A-A467-78375785D164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2502978" y="4009607"/>
              <a:ext cx="1470631" cy="12710"/>
            </a:xfrm>
            <a:prstGeom prst="straightConnector1">
              <a:avLst/>
            </a:prstGeom>
            <a:ln w="666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2221F24-B3AA-574E-B4B0-98EEA8A3D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9926" y="3936577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0223BFD-00DC-2F45-9C16-4CB76BB304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86" y="3928933"/>
              <a:ext cx="162919" cy="162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22749" y="521703"/>
            <a:ext cx="636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코스 등록 기능</a:t>
            </a:r>
          </a:p>
        </p:txBody>
      </p:sp>
    </p:spTree>
    <p:extLst>
      <p:ext uri="{BB962C8B-B14F-4D97-AF65-F5344CB8AC3E}">
        <p14:creationId xmlns:p14="http://schemas.microsoft.com/office/powerpoint/2010/main" val="120261048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EFFE9-ED64-6044-B061-B9A96B877D12}"/>
              </a:ext>
            </a:extLst>
          </p:cNvPr>
          <p:cNvSpPr txBox="1"/>
          <p:nvPr/>
        </p:nvSpPr>
        <p:spPr>
          <a:xfrm>
            <a:off x="1710081" y="5378275"/>
            <a:ext cx="3308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2800"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충주호 드라이브 코스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21703"/>
            <a:ext cx="634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코스 등록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C673D2-33BC-514E-BC92-BE850264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0" y="1545373"/>
            <a:ext cx="5565692" cy="3706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32992" b="26149"/>
          <a:stretch/>
        </p:blipFill>
        <p:spPr>
          <a:xfrm>
            <a:off x="6474489" y="1545373"/>
            <a:ext cx="5183828" cy="2533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AE9CB-703A-4451-93FC-30537ABC5D16}"/>
              </a:ext>
            </a:extLst>
          </p:cNvPr>
          <p:cNvSpPr txBox="1"/>
          <p:nvPr/>
        </p:nvSpPr>
        <p:spPr>
          <a:xfrm>
            <a:off x="7156938" y="4225760"/>
            <a:ext cx="3818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2800"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일반 내비게이션 길 찾기 경로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42267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EFFE9-ED64-6044-B061-B9A96B877D12}"/>
              </a:ext>
            </a:extLst>
          </p:cNvPr>
          <p:cNvSpPr txBox="1"/>
          <p:nvPr/>
        </p:nvSpPr>
        <p:spPr>
          <a:xfrm>
            <a:off x="7137611" y="4930756"/>
            <a:ext cx="3832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2800"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충주호 드라이브 코스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26300"/>
            <a:ext cx="634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코스 등록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F696B6-E5B4-4296-BB09-ABC2D81B13ED}"/>
              </a:ext>
            </a:extLst>
          </p:cNvPr>
          <p:cNvGrpSpPr/>
          <p:nvPr/>
        </p:nvGrpSpPr>
        <p:grpSpPr>
          <a:xfrm>
            <a:off x="497589" y="1636139"/>
            <a:ext cx="5932497" cy="3950709"/>
            <a:chOff x="905907" y="1561306"/>
            <a:chExt cx="5932497" cy="39507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BC673D2-33BC-514E-BC92-BE850264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907" y="1561306"/>
              <a:ext cx="5932497" cy="395070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BD4155-4C62-9B40-BFEC-5B9640C17F18}"/>
                </a:ext>
              </a:extLst>
            </p:cNvPr>
            <p:cNvGrpSpPr/>
            <p:nvPr/>
          </p:nvGrpSpPr>
          <p:grpSpPr>
            <a:xfrm>
              <a:off x="1367654" y="3099664"/>
              <a:ext cx="314444" cy="455971"/>
              <a:chOff x="4826619" y="2578949"/>
              <a:chExt cx="335902" cy="487088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DA61852-7371-6F49-B4BE-0250C532F351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1CE3FF12-BF86-F14A-8C33-1413BF5701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2" name="아래쪽 화살표[D] 4">
                  <a:extLst>
                    <a:ext uri="{FF2B5EF4-FFF2-40B4-BE49-F238E27FC236}">
                      <a16:creationId xmlns:a16="http://schemas.microsoft.com/office/drawing/2014/main" id="{98B3F296-8E7E-D64C-BBB9-2D5E33EF9B40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2589FF-6A9A-A840-B3A0-059C6B618DBB}"/>
                  </a:ext>
                </a:extLst>
              </p:cNvPr>
              <p:cNvSpPr txBox="1"/>
              <p:nvPr/>
            </p:nvSpPr>
            <p:spPr>
              <a:xfrm>
                <a:off x="4844941" y="2608561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1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65D344E-339A-5F4E-A24C-421AB5C24EA4}"/>
                </a:ext>
              </a:extLst>
            </p:cNvPr>
            <p:cNvGrpSpPr/>
            <p:nvPr/>
          </p:nvGrpSpPr>
          <p:grpSpPr>
            <a:xfrm>
              <a:off x="1809694" y="2241443"/>
              <a:ext cx="314444" cy="455971"/>
              <a:chOff x="4826619" y="2578949"/>
              <a:chExt cx="335902" cy="48708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32885E8-B589-EC4A-A272-74F02FDCA7BC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A40B6EC-2139-614A-ABD1-D404A9FB7F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8" name="아래쪽 화살표[D] 16">
                  <a:extLst>
                    <a:ext uri="{FF2B5EF4-FFF2-40B4-BE49-F238E27FC236}">
                      <a16:creationId xmlns:a16="http://schemas.microsoft.com/office/drawing/2014/main" id="{84A1E461-60FD-AA4A-B1BA-1BB92149D20F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091202B-EF09-0340-8420-D30617A717A4}"/>
                  </a:ext>
                </a:extLst>
              </p:cNvPr>
              <p:cNvSpPr txBox="1"/>
              <p:nvPr/>
            </p:nvSpPr>
            <p:spPr>
              <a:xfrm>
                <a:off x="4856334" y="2592572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2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67C547-5A85-B341-9FFD-A3BB2FC24C20}"/>
                </a:ext>
              </a:extLst>
            </p:cNvPr>
            <p:cNvGrpSpPr/>
            <p:nvPr/>
          </p:nvGrpSpPr>
          <p:grpSpPr>
            <a:xfrm>
              <a:off x="2707609" y="2247787"/>
              <a:ext cx="314444" cy="455971"/>
              <a:chOff x="4826619" y="2578949"/>
              <a:chExt cx="335902" cy="487088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5294FD5-7F22-3143-91CA-A6D864FE2A31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CA24ABC-93E2-0C4E-8FB4-61BA11372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4" name="아래쪽 화살표[D] 23">
                  <a:extLst>
                    <a:ext uri="{FF2B5EF4-FFF2-40B4-BE49-F238E27FC236}">
                      <a16:creationId xmlns:a16="http://schemas.microsoft.com/office/drawing/2014/main" id="{D7A61052-A937-2542-AD57-0D50BB711288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F1ACFB-A94B-2743-AEE3-494E1A213453}"/>
                  </a:ext>
                </a:extLst>
              </p:cNvPr>
              <p:cNvSpPr txBox="1"/>
              <p:nvPr/>
            </p:nvSpPr>
            <p:spPr>
              <a:xfrm>
                <a:off x="4857025" y="2597134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3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9BBFBCF-E6A0-CC45-9D68-1BDDDD877462}"/>
                </a:ext>
              </a:extLst>
            </p:cNvPr>
            <p:cNvGrpSpPr/>
            <p:nvPr/>
          </p:nvGrpSpPr>
          <p:grpSpPr>
            <a:xfrm>
              <a:off x="3709510" y="2230787"/>
              <a:ext cx="314444" cy="455971"/>
              <a:chOff x="4826619" y="2578949"/>
              <a:chExt cx="335902" cy="48708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FD85075-182A-5A43-8E0C-19C47C970FF9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0B769E2-E6AA-9343-9D81-BA1A2C527A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0" name="아래쪽 화살표[D] 29">
                  <a:extLst>
                    <a:ext uri="{FF2B5EF4-FFF2-40B4-BE49-F238E27FC236}">
                      <a16:creationId xmlns:a16="http://schemas.microsoft.com/office/drawing/2014/main" id="{7ACA1B70-89A4-1F49-89C0-6A374875582C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2B00B2-7B00-AA44-BE23-CE17A25F7A89}"/>
                  </a:ext>
                </a:extLst>
              </p:cNvPr>
              <p:cNvSpPr txBox="1"/>
              <p:nvPr/>
            </p:nvSpPr>
            <p:spPr>
              <a:xfrm>
                <a:off x="4846988" y="2604612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4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98FFED8-210D-B04B-9B9F-E75CFAEC1223}"/>
                </a:ext>
              </a:extLst>
            </p:cNvPr>
            <p:cNvGrpSpPr/>
            <p:nvPr/>
          </p:nvGrpSpPr>
          <p:grpSpPr>
            <a:xfrm>
              <a:off x="4394214" y="2794353"/>
              <a:ext cx="314444" cy="455971"/>
              <a:chOff x="4826619" y="2578949"/>
              <a:chExt cx="335902" cy="48708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E5D409F-9043-EC42-9C56-BCCCFA05271D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2767F165-DB95-9849-9F22-D7B310B656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아래쪽 화살표[D] 39">
                  <a:extLst>
                    <a:ext uri="{FF2B5EF4-FFF2-40B4-BE49-F238E27FC236}">
                      <a16:creationId xmlns:a16="http://schemas.microsoft.com/office/drawing/2014/main" id="{3E767A1F-4E55-CA44-B15A-49B4FAD5088D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0603F1-9BCF-DE4C-B9AD-339754F44C5B}"/>
                  </a:ext>
                </a:extLst>
              </p:cNvPr>
              <p:cNvSpPr txBox="1"/>
              <p:nvPr/>
            </p:nvSpPr>
            <p:spPr>
              <a:xfrm>
                <a:off x="4857025" y="2602362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5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FA76F8-87B3-1447-AAEB-AD46E5D7E868}"/>
                </a:ext>
              </a:extLst>
            </p:cNvPr>
            <p:cNvGrpSpPr/>
            <p:nvPr/>
          </p:nvGrpSpPr>
          <p:grpSpPr>
            <a:xfrm>
              <a:off x="4766593" y="1959465"/>
              <a:ext cx="314444" cy="455971"/>
              <a:chOff x="4826619" y="2578949"/>
              <a:chExt cx="335902" cy="48708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FBCE093-A5C2-1448-8BEA-4704726E9E53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4C51584-6ED9-6F4A-BEB3-DFA8C3D205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1" name="아래쪽 화살표[D] 45">
                  <a:extLst>
                    <a:ext uri="{FF2B5EF4-FFF2-40B4-BE49-F238E27FC236}">
                      <a16:creationId xmlns:a16="http://schemas.microsoft.com/office/drawing/2014/main" id="{6272AB6F-7CFD-6744-A9E0-00516880BBE7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3CC12B0-0D66-5040-8790-25A98FBEE8D6}"/>
                  </a:ext>
                </a:extLst>
              </p:cNvPr>
              <p:cNvSpPr txBox="1"/>
              <p:nvPr/>
            </p:nvSpPr>
            <p:spPr>
              <a:xfrm>
                <a:off x="4866417" y="2597313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6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2E90023-843F-CA46-B2BA-024089263B51}"/>
                </a:ext>
              </a:extLst>
            </p:cNvPr>
            <p:cNvGrpSpPr/>
            <p:nvPr/>
          </p:nvGrpSpPr>
          <p:grpSpPr>
            <a:xfrm>
              <a:off x="5145268" y="2731648"/>
              <a:ext cx="351748" cy="455971"/>
              <a:chOff x="4804054" y="2578949"/>
              <a:chExt cx="375752" cy="48708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27844CE-5E80-DD41-848B-5D374D91F514}"/>
                  </a:ext>
                </a:extLst>
              </p:cNvPr>
              <p:cNvGrpSpPr/>
              <p:nvPr/>
            </p:nvGrpSpPr>
            <p:grpSpPr>
              <a:xfrm>
                <a:off x="4826612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3816D6A-089D-9E45-87D8-930706BB95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7" name="아래쪽 화살표[D] 50">
                  <a:extLst>
                    <a:ext uri="{FF2B5EF4-FFF2-40B4-BE49-F238E27FC236}">
                      <a16:creationId xmlns:a16="http://schemas.microsoft.com/office/drawing/2014/main" id="{9C6E1087-8B6B-AA45-9442-D4785ACCD564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9F51C-C2EF-5B45-A88D-89E36829C4A1}"/>
                  </a:ext>
                </a:extLst>
              </p:cNvPr>
              <p:cNvSpPr txBox="1"/>
              <p:nvPr/>
            </p:nvSpPr>
            <p:spPr>
              <a:xfrm>
                <a:off x="4804054" y="2597313"/>
                <a:ext cx="375752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10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111739E-4FFD-AF4A-B0C8-A1471CCC9B7D}"/>
                </a:ext>
              </a:extLst>
            </p:cNvPr>
            <p:cNvGrpSpPr/>
            <p:nvPr/>
          </p:nvGrpSpPr>
          <p:grpSpPr>
            <a:xfrm>
              <a:off x="5804849" y="1743799"/>
              <a:ext cx="314444" cy="455971"/>
              <a:chOff x="4826619" y="2578949"/>
              <a:chExt cx="335902" cy="487088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0DDE8F1-3430-5C4F-87C3-0EB02F283C36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38455C-8B0F-684C-BB97-9E049C7BB1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3" name="아래쪽 화살표[D] 55">
                  <a:extLst>
                    <a:ext uri="{FF2B5EF4-FFF2-40B4-BE49-F238E27FC236}">
                      <a16:creationId xmlns:a16="http://schemas.microsoft.com/office/drawing/2014/main" id="{BCC9905F-D53A-4F4F-9291-23E26F0C073E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0F7E0C-1508-9740-82BD-F9449F36B1B6}"/>
                  </a:ext>
                </a:extLst>
              </p:cNvPr>
              <p:cNvSpPr txBox="1"/>
              <p:nvPr/>
            </p:nvSpPr>
            <p:spPr>
              <a:xfrm>
                <a:off x="4857025" y="2606705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8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4E98D9D-7E58-F84B-AFEC-5E7C5BB07E98}"/>
                </a:ext>
              </a:extLst>
            </p:cNvPr>
            <p:cNvGrpSpPr/>
            <p:nvPr/>
          </p:nvGrpSpPr>
          <p:grpSpPr>
            <a:xfrm>
              <a:off x="6063782" y="2566367"/>
              <a:ext cx="314444" cy="455971"/>
              <a:chOff x="4826619" y="2578949"/>
              <a:chExt cx="335902" cy="48708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16CE9E6-D081-6348-AE88-B23BCA0E5C6A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8D99327-D19B-CD45-8C1E-2D5D15B9A6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아래쪽 화살표[D] 60">
                  <a:extLst>
                    <a:ext uri="{FF2B5EF4-FFF2-40B4-BE49-F238E27FC236}">
                      <a16:creationId xmlns:a16="http://schemas.microsoft.com/office/drawing/2014/main" id="{498B90E6-3FF6-EB45-8647-7E26BBE43F79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D34B4B-A4F8-0B42-8C4A-8CEC3A026E90}"/>
                  </a:ext>
                </a:extLst>
              </p:cNvPr>
              <p:cNvSpPr txBox="1"/>
              <p:nvPr/>
            </p:nvSpPr>
            <p:spPr>
              <a:xfrm>
                <a:off x="4857025" y="2606705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9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16DE265-9B26-D24F-9F13-8D6D66E9E8A2}"/>
                </a:ext>
              </a:extLst>
            </p:cNvPr>
            <p:cNvGrpSpPr/>
            <p:nvPr/>
          </p:nvGrpSpPr>
          <p:grpSpPr>
            <a:xfrm>
              <a:off x="5343329" y="2295619"/>
              <a:ext cx="314444" cy="455971"/>
              <a:chOff x="4826619" y="2578949"/>
              <a:chExt cx="335902" cy="48708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279028D-DB32-C141-99E3-42F96F12A9B7}"/>
                  </a:ext>
                </a:extLst>
              </p:cNvPr>
              <p:cNvGrpSpPr/>
              <p:nvPr/>
            </p:nvGrpSpPr>
            <p:grpSpPr>
              <a:xfrm>
                <a:off x="4826619" y="2578949"/>
                <a:ext cx="335902" cy="487088"/>
                <a:chOff x="4826612" y="2578951"/>
                <a:chExt cx="335902" cy="48708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AB5DA17-D06C-E542-B6EC-192A8BBB4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26612" y="2578951"/>
                  <a:ext cx="335902" cy="335902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" name="아래쪽 화살표[D] 65">
                  <a:extLst>
                    <a:ext uri="{FF2B5EF4-FFF2-40B4-BE49-F238E27FC236}">
                      <a16:creationId xmlns:a16="http://schemas.microsoft.com/office/drawing/2014/main" id="{31B6D21E-4164-7748-9658-A0F183129058}"/>
                    </a:ext>
                  </a:extLst>
                </p:cNvPr>
                <p:cNvSpPr/>
                <p:nvPr/>
              </p:nvSpPr>
              <p:spPr>
                <a:xfrm>
                  <a:off x="4946072" y="2770909"/>
                  <a:ext cx="96983" cy="295130"/>
                </a:xfrm>
                <a:prstGeom prst="downArrow">
                  <a:avLst/>
                </a:prstGeom>
                <a:solidFill>
                  <a:schemeClr val="accent1">
                    <a:lumMod val="50000"/>
                  </a:schemeClr>
                </a:solidFill>
                <a:ln w="444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1D6F15-601C-C748-9034-B6B98DE6B11B}"/>
                  </a:ext>
                </a:extLst>
              </p:cNvPr>
              <p:cNvSpPr txBox="1"/>
              <p:nvPr/>
            </p:nvSpPr>
            <p:spPr>
              <a:xfrm>
                <a:off x="4857025" y="2606705"/>
                <a:ext cx="269448" cy="271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50" dirty="0">
                    <a:solidFill>
                      <a:schemeClr val="bg1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7</a:t>
                </a:r>
                <a:endParaRPr kumimoji="1" lang="ko-KR" altLang="en-US" sz="105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5611958C-5295-4725-B68E-BCB8A09BC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9" t="32577" r="21360" b="48726"/>
          <a:stretch/>
        </p:blipFill>
        <p:spPr>
          <a:xfrm>
            <a:off x="6853096" y="1634532"/>
            <a:ext cx="4401976" cy="3060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008595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19112"/>
            <a:ext cx="636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코스 등록 기능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2402" y="1659238"/>
            <a:ext cx="324000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09599" y="1659238"/>
            <a:ext cx="324000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76000" y="1659238"/>
            <a:ext cx="3240000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574550" y="5862050"/>
            <a:ext cx="122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9049" y="5862050"/>
            <a:ext cx="1798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경유지 등록</a:t>
            </a:r>
          </a:p>
        </p:txBody>
      </p:sp>
      <p:pic>
        <p:nvPicPr>
          <p:cNvPr id="1036" name="Picture 12" descr="arrow png에 대한 이미지 검색결과">
            <a:extLst>
              <a:ext uri="{FF2B5EF4-FFF2-40B4-BE49-F238E27FC236}">
                <a16:creationId xmlns:a16="http://schemas.microsoft.com/office/drawing/2014/main" id="{B0D92EE1-2A30-4D90-B29E-55BE4C4F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6504">
            <a:off x="3722843" y="5034353"/>
            <a:ext cx="924560" cy="9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arrow png에 대한 이미지 검색결과">
            <a:extLst>
              <a:ext uri="{FF2B5EF4-FFF2-40B4-BE49-F238E27FC236}">
                <a16:creationId xmlns:a16="http://schemas.microsoft.com/office/drawing/2014/main" id="{E72EEB29-1CEF-4B55-8B09-FA75F301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6504">
            <a:off x="7661787" y="5034353"/>
            <a:ext cx="924560" cy="9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KakaoTalk_Video_20191015_0139_22_022">
            <a:hlinkClick r:id="" action="ppaction://media"/>
            <a:extLst>
              <a:ext uri="{FF2B5EF4-FFF2-40B4-BE49-F238E27FC236}">
                <a16:creationId xmlns:a16="http://schemas.microsoft.com/office/drawing/2014/main" id="{9335EEF8-3415-434F-881E-9F0D74068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8749" t="2667" r="10133" b="2074"/>
          <a:stretch/>
        </p:blipFill>
        <p:spPr>
          <a:xfrm>
            <a:off x="4582161" y="353028"/>
            <a:ext cx="2976880" cy="6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80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15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21703"/>
            <a:ext cx="6369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코스 등록 기능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919" y="1353146"/>
            <a:ext cx="214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</a:t>
            </a:r>
            <a:r>
              <a:rPr lang="ko-KR" altLang="en-US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어려웠던 점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</a:t>
            </a:r>
            <a:endParaRPr lang="ko-KR" altLang="en-US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FB96A-DE50-49F7-BC1B-8DC1B070DE71}"/>
              </a:ext>
            </a:extLst>
          </p:cNvPr>
          <p:cNvGrpSpPr/>
          <p:nvPr/>
        </p:nvGrpSpPr>
        <p:grpSpPr>
          <a:xfrm>
            <a:off x="5760720" y="1301539"/>
            <a:ext cx="5001659" cy="5069928"/>
            <a:chOff x="6043945" y="1336709"/>
            <a:chExt cx="5001659" cy="50699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3946" y="1336709"/>
              <a:ext cx="5001658" cy="214460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3945" y="3427044"/>
              <a:ext cx="5001658" cy="2979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55125" y="4735832"/>
            <a:ext cx="430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클릭한 위치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위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경도 사용으로 변경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884" y="2313585"/>
            <a:ext cx="5221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 Map Sample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에서는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지도 화면 중심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점 위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경도 기능만 가능</a:t>
            </a:r>
          </a:p>
        </p:txBody>
      </p:sp>
      <p:pic>
        <p:nvPicPr>
          <p:cNvPr id="3074" name="Picture 2" descr="check png에 대한 이미지 검색결과">
            <a:extLst>
              <a:ext uri="{FF2B5EF4-FFF2-40B4-BE49-F238E27FC236}">
                <a16:creationId xmlns:a16="http://schemas.microsoft.com/office/drawing/2014/main" id="{EF8F380E-D25A-4703-A369-F4867C798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6" y="3946278"/>
            <a:ext cx="586111" cy="5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40639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1E94922-2CDF-45DB-9425-104CE3E7C86F}"/>
              </a:ext>
            </a:extLst>
          </p:cNvPr>
          <p:cNvSpPr/>
          <p:nvPr/>
        </p:nvSpPr>
        <p:spPr>
          <a:xfrm>
            <a:off x="254643" y="353028"/>
            <a:ext cx="11682714" cy="6151944"/>
          </a:xfrm>
          <a:custGeom>
            <a:avLst/>
            <a:gdLst>
              <a:gd name="connsiteX0" fmla="*/ 0 w 11682714"/>
              <a:gd name="connsiteY0" fmla="*/ 0 h 6151944"/>
              <a:gd name="connsiteX1" fmla="*/ 11682714 w 11682714"/>
              <a:gd name="connsiteY1" fmla="*/ 0 h 6151944"/>
              <a:gd name="connsiteX2" fmla="*/ 11682714 w 11682714"/>
              <a:gd name="connsiteY2" fmla="*/ 5202820 h 6151944"/>
              <a:gd name="connsiteX3" fmla="*/ 10733590 w 11682714"/>
              <a:gd name="connsiteY3" fmla="*/ 6151944 h 6151944"/>
              <a:gd name="connsiteX4" fmla="*/ 0 w 11682714"/>
              <a:gd name="connsiteY4" fmla="*/ 6151944 h 61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2714" h="6151944">
                <a:moveTo>
                  <a:pt x="0" y="0"/>
                </a:moveTo>
                <a:lnTo>
                  <a:pt x="11682714" y="0"/>
                </a:lnTo>
                <a:lnTo>
                  <a:pt x="11682714" y="5202820"/>
                </a:lnTo>
                <a:lnTo>
                  <a:pt x="10733590" y="6151944"/>
                </a:lnTo>
                <a:lnTo>
                  <a:pt x="0" y="61519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pic>
        <p:nvPicPr>
          <p:cNvPr id="19" name="Picture 8" descr="gps pngì ëí ì´ë¯¸ì§ ê²ìê²°ê³¼">
            <a:extLst>
              <a:ext uri="{FF2B5EF4-FFF2-40B4-BE49-F238E27FC236}">
                <a16:creationId xmlns:a16="http://schemas.microsoft.com/office/drawing/2014/main" id="{0C79988D-7C52-4AD0-8793-CE92BBA2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9" y="538140"/>
            <a:ext cx="613458" cy="6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3C609-A8DA-C248-8AA1-E30A6CB5F0FE}"/>
              </a:ext>
            </a:extLst>
          </p:cNvPr>
          <p:cNvSpPr txBox="1"/>
          <p:nvPr/>
        </p:nvSpPr>
        <p:spPr>
          <a:xfrm>
            <a:off x="1111047" y="521703"/>
            <a:ext cx="8066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4000">
                <a:solidFill>
                  <a:srgbClr val="E74C3C"/>
                </a:solidFill>
                <a:latin typeface="a스피드" panose="02020600000000000000" pitchFamily="18" charset="-127"/>
                <a:ea typeface="a스피드" panose="02020600000000000000" pitchFamily="18" charset="-127"/>
              </a:defRPr>
            </a:lvl1pPr>
          </a:lstStyle>
          <a:p>
            <a:r>
              <a:rPr lang="ko-KR" altLang="en-US" sz="3600" dirty="0"/>
              <a:t>주간 진행 </a:t>
            </a:r>
            <a:r>
              <a:rPr lang="en-US" altLang="ko-KR" sz="3600" dirty="0"/>
              <a:t>- </a:t>
            </a:r>
            <a:r>
              <a:rPr lang="ko-KR" altLang="en-US" sz="3600" dirty="0"/>
              <a:t>메인 </a:t>
            </a:r>
            <a:r>
              <a:rPr lang="en-US" altLang="ko-KR" sz="3600" dirty="0"/>
              <a:t>UI </a:t>
            </a:r>
            <a:r>
              <a:rPr lang="ko-KR" altLang="en-US" sz="3600" dirty="0"/>
              <a:t>및 로그인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8"/>
          <a:stretch/>
        </p:blipFill>
        <p:spPr>
          <a:xfrm>
            <a:off x="4847394" y="1368769"/>
            <a:ext cx="2497211" cy="4483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7"/>
          <a:stretch/>
        </p:blipFill>
        <p:spPr>
          <a:xfrm>
            <a:off x="901044" y="1368769"/>
            <a:ext cx="2500589" cy="4483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7"/>
          <a:stretch/>
        </p:blipFill>
        <p:spPr>
          <a:xfrm>
            <a:off x="8790367" y="1368769"/>
            <a:ext cx="2500589" cy="4483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78A14-C666-4754-8EB1-4B80E2851B5F}"/>
              </a:ext>
            </a:extLst>
          </p:cNvPr>
          <p:cNvSpPr txBox="1"/>
          <p:nvPr/>
        </p:nvSpPr>
        <p:spPr>
          <a:xfrm>
            <a:off x="1274301" y="5884665"/>
            <a:ext cx="175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시작 화면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&gt;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1733A-0578-4669-BC09-C541A40D271C}"/>
              </a:ext>
            </a:extLst>
          </p:cNvPr>
          <p:cNvSpPr txBox="1"/>
          <p:nvPr/>
        </p:nvSpPr>
        <p:spPr>
          <a:xfrm>
            <a:off x="5218962" y="5884665"/>
            <a:ext cx="175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메인 화면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&gt;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9BF92-06AD-48AF-98CE-1E29F81E1106}"/>
              </a:ext>
            </a:extLst>
          </p:cNvPr>
          <p:cNvSpPr txBox="1"/>
          <p:nvPr/>
        </p:nvSpPr>
        <p:spPr>
          <a:xfrm>
            <a:off x="9163623" y="5884665"/>
            <a:ext cx="175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로그인 화면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&gt;</a:t>
            </a:r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48700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493</Words>
  <Application>Microsoft Office PowerPoint</Application>
  <PresentationFormat>와이드스크린</PresentationFormat>
  <Paragraphs>542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a옛날사진관2</vt:lpstr>
      <vt:lpstr>맑은 고딕</vt:lpstr>
      <vt:lpstr>Arial</vt:lpstr>
      <vt:lpstr>a스피드</vt:lpstr>
      <vt:lpstr>a옛날사진관4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정창민</dc:creator>
  <cp:lastModifiedBy>Windows 사용자</cp:lastModifiedBy>
  <cp:revision>118</cp:revision>
  <dcterms:created xsi:type="dcterms:W3CDTF">2019-09-16T11:27:26Z</dcterms:created>
  <dcterms:modified xsi:type="dcterms:W3CDTF">2019-10-14T17:44:13Z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